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2F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7" autoAdjust="0"/>
    <p:restoredTop sz="94660"/>
  </p:normalViewPr>
  <p:slideViewPr>
    <p:cSldViewPr snapToGrid="0">
      <p:cViewPr>
        <p:scale>
          <a:sx n="55" d="100"/>
          <a:sy n="55" d="100"/>
        </p:scale>
        <p:origin x="450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C4C98-E883-4B59-9BDF-E76CF28176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AC4A6-FBBB-48DB-B77D-F905143E8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398" indent="0" algn="ctr">
              <a:buNone/>
              <a:defRPr sz="1800"/>
            </a:lvl3pPr>
            <a:lvl4pPr marL="1371598" indent="0" algn="ctr">
              <a:buNone/>
              <a:defRPr sz="1600"/>
            </a:lvl4pPr>
            <a:lvl5pPr marL="1828796" indent="0" algn="ctr">
              <a:buNone/>
              <a:defRPr sz="1600"/>
            </a:lvl5pPr>
            <a:lvl6pPr marL="2285996" indent="0" algn="ctr">
              <a:buNone/>
              <a:defRPr sz="1600"/>
            </a:lvl6pPr>
            <a:lvl7pPr marL="2743194" indent="0" algn="ctr">
              <a:buNone/>
              <a:defRPr sz="1600"/>
            </a:lvl7pPr>
            <a:lvl8pPr marL="3200394" indent="0" algn="ctr">
              <a:buNone/>
              <a:defRPr sz="1600"/>
            </a:lvl8pPr>
            <a:lvl9pPr marL="3657592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9555FA-4393-4ED7-BD83-B25E71367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4116B-AD93-4CE0-A771-EABC70D05008}" type="datetimeFigureOut">
              <a:rPr lang="en-GB" smtClean="0"/>
              <a:t>06/03/2020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B0F3B-0D65-409D-B661-4F9FD767F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4F5BB-4A26-4EB0-ADA6-140646EBE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8703-9406-497C-B717-CD60F88479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1619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56039-850B-4C26-A09F-F05AA78E3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A24224-0052-40AF-9949-94B96E731F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F105E-D32A-4441-8D1E-F380D822B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4116B-AD93-4CE0-A771-EABC70D05008}" type="datetimeFigureOut">
              <a:rPr lang="en-GB" smtClean="0"/>
              <a:t>06/03/2020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5E13D-B915-4B74-B567-64E183C63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7D6F9-DFB0-458C-91D8-FEE0DF7B0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8703-9406-497C-B717-CD60F88479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152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277E07-47F4-4F42-AF0D-F5ABC7BE74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9743B4-1F8A-4999-A9C8-7C2D2998A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F953B-42C6-4652-87AF-8D9DA3149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4116B-AD93-4CE0-A771-EABC70D05008}" type="datetimeFigureOut">
              <a:rPr lang="en-GB" smtClean="0"/>
              <a:t>06/03/2020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3C764F-AC3A-4E1A-95AB-D297DCBAE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E3DE1E-A4E3-4022-8FCB-2CF4888E5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8703-9406-497C-B717-CD60F88479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88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66AC8-29DD-4CA7-80FE-45E22C759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9C223-B558-4D8B-961A-CBEDD7DFC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11071-FCFD-4B8C-8935-B10858376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4116B-AD93-4CE0-A771-EABC70D05008}" type="datetimeFigureOut">
              <a:rPr lang="en-GB" smtClean="0"/>
              <a:t>06/03/2020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A2E857-11D9-4063-AE78-7FDAEC5EE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B3AB8-CC47-4CD7-98CE-6BF6069C6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8703-9406-497C-B717-CD60F88479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7705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46209-DA2F-4A57-A82C-643F7F94E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FE320-96AC-4A1F-B82A-73A84C146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B23727-DED3-433E-8DA0-62E587A2C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4116B-AD93-4CE0-A771-EABC70D05008}" type="datetimeFigureOut">
              <a:rPr lang="en-GB" smtClean="0"/>
              <a:t>06/03/2020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E923E-38BA-4F8C-B5DA-129EAEEB8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21F3F-F2FB-4488-867A-ABA034EED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8703-9406-497C-B717-CD60F88479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6216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821FA-87EE-4392-8BBE-276F85101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99A66-A4F7-407C-ADC3-2225A682F4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7F3A1A-6DE8-4568-974C-8C8050FF1D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29D6E-9699-4FE1-B342-CE98987EB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4116B-AD93-4CE0-A771-EABC70D05008}" type="datetimeFigureOut">
              <a:rPr lang="en-GB" smtClean="0"/>
              <a:t>06/03/2020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FF35C1-1886-4E6E-8990-4C4B0B37F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CBD4D4-E4B9-48A0-9711-FD03F4286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8703-9406-497C-B717-CD60F88479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6726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45524-C6DC-4A6B-9A9D-55292F5D4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5680A1-FDBC-4475-8DB7-81DC51157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398" indent="0">
              <a:buNone/>
              <a:defRPr sz="1800" b="1"/>
            </a:lvl3pPr>
            <a:lvl4pPr marL="1371598" indent="0">
              <a:buNone/>
              <a:defRPr sz="1600" b="1"/>
            </a:lvl4pPr>
            <a:lvl5pPr marL="1828796" indent="0">
              <a:buNone/>
              <a:defRPr sz="1600" b="1"/>
            </a:lvl5pPr>
            <a:lvl6pPr marL="2285996" indent="0">
              <a:buNone/>
              <a:defRPr sz="1600" b="1"/>
            </a:lvl6pPr>
            <a:lvl7pPr marL="2743194" indent="0">
              <a:buNone/>
              <a:defRPr sz="1600" b="1"/>
            </a:lvl7pPr>
            <a:lvl8pPr marL="3200394" indent="0">
              <a:buNone/>
              <a:defRPr sz="1600" b="1"/>
            </a:lvl8pPr>
            <a:lvl9pPr marL="365759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B5BA4E-514E-4342-9F5C-F6132C3962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59374B-891A-4A31-A57A-6C34A68E80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398" indent="0">
              <a:buNone/>
              <a:defRPr sz="1800" b="1"/>
            </a:lvl3pPr>
            <a:lvl4pPr marL="1371598" indent="0">
              <a:buNone/>
              <a:defRPr sz="1600" b="1"/>
            </a:lvl4pPr>
            <a:lvl5pPr marL="1828796" indent="0">
              <a:buNone/>
              <a:defRPr sz="1600" b="1"/>
            </a:lvl5pPr>
            <a:lvl6pPr marL="2285996" indent="0">
              <a:buNone/>
              <a:defRPr sz="1600" b="1"/>
            </a:lvl6pPr>
            <a:lvl7pPr marL="2743194" indent="0">
              <a:buNone/>
              <a:defRPr sz="1600" b="1"/>
            </a:lvl7pPr>
            <a:lvl8pPr marL="3200394" indent="0">
              <a:buNone/>
              <a:defRPr sz="1600" b="1"/>
            </a:lvl8pPr>
            <a:lvl9pPr marL="365759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B63D27-EE80-425B-976B-DF4B19E924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3CD77D-4CCE-40C0-96E4-E6B43CFCB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4116B-AD93-4CE0-A771-EABC70D05008}" type="datetimeFigureOut">
              <a:rPr lang="en-GB" smtClean="0"/>
              <a:t>06/03/2020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B4E511-3404-43BA-8790-BA54F793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60FA7F-84A0-4C1F-A78D-E8C5831E7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8703-9406-497C-B717-CD60F88479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6075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1CB1C-DD14-4FA0-96F2-6CD2168FA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577027-12CA-4093-9E3F-75F2E7664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4116B-AD93-4CE0-A771-EABC70D05008}" type="datetimeFigureOut">
              <a:rPr lang="en-GB" smtClean="0"/>
              <a:t>06/03/2020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EDEFF7-6822-4511-9FFE-B7D217476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099B81-C0DB-4685-8A88-463345372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8703-9406-497C-B717-CD60F88479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9040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64D77C-E33E-4DA5-8096-309DCD01E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4116B-AD93-4CE0-A771-EABC70D05008}" type="datetimeFigureOut">
              <a:rPr lang="en-GB" smtClean="0"/>
              <a:t>06/03/2020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F23C30-8580-4D4A-88BA-86D184E23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C51674-2202-48E9-9C93-3C4183492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8703-9406-497C-B717-CD60F88479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020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FF4F9-EA64-4797-8DC3-79C02B6DA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0C2B4-D994-4760-B2DE-1B41087B1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F49BDD-20A8-4F1A-BC86-3F9BD8A96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398" indent="0">
              <a:buNone/>
              <a:defRPr sz="1200"/>
            </a:lvl3pPr>
            <a:lvl4pPr marL="1371598" indent="0">
              <a:buNone/>
              <a:defRPr sz="1000"/>
            </a:lvl4pPr>
            <a:lvl5pPr marL="1828796" indent="0">
              <a:buNone/>
              <a:defRPr sz="1000"/>
            </a:lvl5pPr>
            <a:lvl6pPr marL="2285996" indent="0">
              <a:buNone/>
              <a:defRPr sz="1000"/>
            </a:lvl6pPr>
            <a:lvl7pPr marL="2743194" indent="0">
              <a:buNone/>
              <a:defRPr sz="1000"/>
            </a:lvl7pPr>
            <a:lvl8pPr marL="3200394" indent="0">
              <a:buNone/>
              <a:defRPr sz="1000"/>
            </a:lvl8pPr>
            <a:lvl9pPr marL="3657592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CA93CD-BF2B-4497-9A9A-20CEFAFEE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4116B-AD93-4CE0-A771-EABC70D05008}" type="datetimeFigureOut">
              <a:rPr lang="en-GB" smtClean="0"/>
              <a:t>06/03/2020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C9C90-3D6C-4452-91C4-827CE29DF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C3E8CC-0DE9-4F40-833F-EC0DC535C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8703-9406-497C-B717-CD60F88479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3066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A1690-EDD5-4E7B-8C2C-4485FAD07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A2DCFA-0678-4986-9C0F-65ACEEFE68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398" indent="0">
              <a:buNone/>
              <a:defRPr sz="2400"/>
            </a:lvl3pPr>
            <a:lvl4pPr marL="1371598" indent="0">
              <a:buNone/>
              <a:defRPr sz="2000"/>
            </a:lvl4pPr>
            <a:lvl5pPr marL="1828796" indent="0">
              <a:buNone/>
              <a:defRPr sz="2000"/>
            </a:lvl5pPr>
            <a:lvl6pPr marL="2285996" indent="0">
              <a:buNone/>
              <a:defRPr sz="2000"/>
            </a:lvl6pPr>
            <a:lvl7pPr marL="2743194" indent="0">
              <a:buNone/>
              <a:defRPr sz="2000"/>
            </a:lvl7pPr>
            <a:lvl8pPr marL="3200394" indent="0">
              <a:buNone/>
              <a:defRPr sz="2000"/>
            </a:lvl8pPr>
            <a:lvl9pPr marL="3657592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06F1C3-3D68-49F7-8C68-9A4E9DFA49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398" indent="0">
              <a:buNone/>
              <a:defRPr sz="1200"/>
            </a:lvl3pPr>
            <a:lvl4pPr marL="1371598" indent="0">
              <a:buNone/>
              <a:defRPr sz="1000"/>
            </a:lvl4pPr>
            <a:lvl5pPr marL="1828796" indent="0">
              <a:buNone/>
              <a:defRPr sz="1000"/>
            </a:lvl5pPr>
            <a:lvl6pPr marL="2285996" indent="0">
              <a:buNone/>
              <a:defRPr sz="1000"/>
            </a:lvl6pPr>
            <a:lvl7pPr marL="2743194" indent="0">
              <a:buNone/>
              <a:defRPr sz="1000"/>
            </a:lvl7pPr>
            <a:lvl8pPr marL="3200394" indent="0">
              <a:buNone/>
              <a:defRPr sz="1000"/>
            </a:lvl8pPr>
            <a:lvl9pPr marL="3657592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7D675E-9C29-41B4-862F-745C27403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4116B-AD93-4CE0-A771-EABC70D05008}" type="datetimeFigureOut">
              <a:rPr lang="en-GB" smtClean="0"/>
              <a:t>06/03/2020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5EDCAF-CEE6-4C54-BB81-987AA833D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57E21F-4335-452B-A737-E84E7C877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8703-9406-497C-B717-CD60F88479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63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964806-1BCF-40F5-B7B4-09054AE87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8318C0-63B4-4B65-80D7-D118FD3CA4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6331A-E004-45F7-B20C-0CC72D9632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4116B-AD93-4CE0-A771-EABC70D05008}" type="datetimeFigureOut">
              <a:rPr lang="en-GB" smtClean="0"/>
              <a:t>06/03/2020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21A76-C2D8-4374-AF83-F4EFB88612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84C9B-751D-462D-A2B0-DC0C9796B0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D8703-9406-497C-B717-CD60F88479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034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9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39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8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8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6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96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95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94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93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92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8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8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96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96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94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94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92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8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1D8AA5DF-0420-42FC-9C1C-E984225312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2" r="-1" b="15930"/>
          <a:stretch/>
        </p:blipFill>
        <p:spPr>
          <a:xfrm>
            <a:off x="-2" y="0"/>
            <a:ext cx="12192000" cy="6858000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961B4617-D9AB-4C80-9733-37FD97F30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9892" y="32039"/>
            <a:ext cx="10041567" cy="2161354"/>
          </a:xfrm>
        </p:spPr>
        <p:txBody>
          <a:bodyPr>
            <a:normAutofit/>
          </a:bodyPr>
          <a:lstStyle/>
          <a:p>
            <a:pPr algn="r"/>
            <a:r>
              <a:rPr lang="en-GB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anose="020B0506020104020203" pitchFamily="34" charset="0"/>
              </a:rPr>
              <a:t>Shrewsbury Squash and Racket Ball Club</a:t>
            </a:r>
            <a:br>
              <a:rPr lang="en-GB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anose="020B0506020104020203" pitchFamily="34" charset="0"/>
              </a:rPr>
            </a:br>
            <a:r>
              <a:rPr lang="en-GB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anose="020B0506020104020203" pitchFamily="34" charset="0"/>
              </a:rPr>
              <a:t>Closed Club Championships 2020</a:t>
            </a:r>
            <a:endParaRPr lang="en-GB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 Condensed" panose="020B0506020104020203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E804F7E-CD25-4E57-BE03-79ACCB71E0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240" y="368944"/>
            <a:ext cx="1617110" cy="163488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8EA0A92-7983-4077-82B6-406B032F05E2}"/>
              </a:ext>
            </a:extLst>
          </p:cNvPr>
          <p:cNvSpPr txBox="1"/>
          <p:nvPr/>
        </p:nvSpPr>
        <p:spPr>
          <a:xfrm>
            <a:off x="1" y="6334780"/>
            <a:ext cx="12191998" cy="523220"/>
          </a:xfrm>
          <a:prstGeom prst="rect">
            <a:avLst/>
          </a:prstGeom>
          <a:solidFill>
            <a:srgbClr val="002060">
              <a:alpha val="38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Gill Sans MT Condensed" panose="020B0506020104020203" pitchFamily="34" charset="0"/>
              </a:rPr>
              <a:t>If you have any questions or need any more info, please contact Pete Morgans on 07734882066</a:t>
            </a:r>
          </a:p>
        </p:txBody>
      </p:sp>
      <p:sp>
        <p:nvSpPr>
          <p:cNvPr id="18" name="Rectangle: Single Corner Snipped 17">
            <a:extLst>
              <a:ext uri="{FF2B5EF4-FFF2-40B4-BE49-F238E27FC236}">
                <a16:creationId xmlns:a16="http://schemas.microsoft.com/office/drawing/2014/main" id="{99195A7B-548A-4890-AF46-8D2763A20BB7}"/>
              </a:ext>
            </a:extLst>
          </p:cNvPr>
          <p:cNvSpPr/>
          <p:nvPr/>
        </p:nvSpPr>
        <p:spPr>
          <a:xfrm>
            <a:off x="158148" y="2417745"/>
            <a:ext cx="6592528" cy="3823685"/>
          </a:xfrm>
          <a:prstGeom prst="snip1Rect">
            <a:avLst>
              <a:gd name="adj" fmla="val 46044"/>
            </a:avLst>
          </a:prstGeom>
          <a:solidFill>
            <a:srgbClr val="002060">
              <a:alpha val="50000"/>
            </a:srgbClr>
          </a:solidFill>
          <a:ln w="22225"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200" dirty="0">
                <a:solidFill>
                  <a:schemeClr val="bg1"/>
                </a:solidFill>
                <a:latin typeface="Gill Sans MT Condensed" panose="020B0506020104020203" pitchFamily="34" charset="0"/>
              </a:rPr>
              <a:t>The 2020 Club Championship </a:t>
            </a:r>
          </a:p>
          <a:p>
            <a:r>
              <a:rPr lang="en-GB" sz="3200" dirty="0">
                <a:solidFill>
                  <a:schemeClr val="bg1"/>
                </a:solidFill>
                <a:latin typeface="Gill Sans MT Condensed" panose="020B0506020104020203" pitchFamily="34" charset="0"/>
              </a:rPr>
              <a:t>entries are now open. </a:t>
            </a:r>
          </a:p>
          <a:p>
            <a:endParaRPr lang="en-GB" sz="3200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  <a:p>
            <a:r>
              <a:rPr lang="en-GB" sz="2400" dirty="0">
                <a:solidFill>
                  <a:schemeClr val="bg1"/>
                </a:solidFill>
                <a:latin typeface="Gill Sans MT Condensed" panose="020B0506020104020203" pitchFamily="34" charset="0"/>
              </a:rPr>
              <a:t>You have until </a:t>
            </a:r>
            <a:r>
              <a:rPr lang="en-GB" sz="2400" u="sng" dirty="0">
                <a:solidFill>
                  <a:srgbClr val="FFFF00"/>
                </a:solidFill>
                <a:latin typeface="Gill Sans MT Condensed" panose="020B0506020104020203" pitchFamily="34" charset="0"/>
              </a:rPr>
              <a:t>15/03/20</a:t>
            </a:r>
            <a:r>
              <a:rPr lang="en-GB" sz="2400" dirty="0">
                <a:solidFill>
                  <a:schemeClr val="bg1"/>
                </a:solidFill>
                <a:latin typeface="Gill Sans MT Condensed" panose="020B0506020104020203" pitchFamily="34" charset="0"/>
              </a:rPr>
              <a:t> to get your entry </a:t>
            </a:r>
          </a:p>
          <a:p>
            <a:r>
              <a:rPr lang="en-GB" sz="2400" dirty="0">
                <a:solidFill>
                  <a:schemeClr val="bg1"/>
                </a:solidFill>
                <a:latin typeface="Gill Sans MT Condensed" panose="020B0506020104020203" pitchFamily="34" charset="0"/>
              </a:rPr>
              <a:t>in, the draws and full details for all three categories will be posted by </a:t>
            </a:r>
            <a:r>
              <a:rPr lang="en-GB" sz="2400" u="sng" dirty="0">
                <a:solidFill>
                  <a:srgbClr val="FFFF00"/>
                </a:solidFill>
                <a:latin typeface="Gill Sans MT Condensed" panose="020B0506020104020203" pitchFamily="34" charset="0"/>
              </a:rPr>
              <a:t>16/03/20</a:t>
            </a:r>
            <a:r>
              <a:rPr lang="en-GB" sz="2400" dirty="0">
                <a:solidFill>
                  <a:schemeClr val="bg1"/>
                </a:solidFill>
                <a:latin typeface="Gill Sans MT Condensed" panose="020B0506020104020203" pitchFamily="34" charset="0"/>
              </a:rPr>
              <a:t>. You will then have a two week window to play the each preliminary round with the finals being played W/c </a:t>
            </a:r>
            <a:r>
              <a:rPr lang="en-GB" sz="2400" dirty="0">
                <a:solidFill>
                  <a:srgbClr val="FFFF00"/>
                </a:solidFill>
                <a:latin typeface="Gill Sans MT Condensed" panose="020B0506020104020203" pitchFamily="34" charset="0"/>
              </a:rPr>
              <a:t>25/05/20</a:t>
            </a:r>
            <a:r>
              <a:rPr lang="en-GB" sz="2400" dirty="0">
                <a:solidFill>
                  <a:schemeClr val="bg1"/>
                </a:solidFill>
                <a:latin typeface="Gill Sans MT Condensed" panose="020B0506020104020203" pitchFamily="34" charset="0"/>
              </a:rPr>
              <a:t> exact day TBC.</a:t>
            </a:r>
          </a:p>
          <a:p>
            <a:endParaRPr lang="en-GB" sz="2800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  <a:p>
            <a:endParaRPr lang="en-GB" sz="2400" b="1" u="sng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66CA153-6FA2-402F-BEAA-7F8BA21B935E}"/>
              </a:ext>
            </a:extLst>
          </p:cNvPr>
          <p:cNvSpPr/>
          <p:nvPr/>
        </p:nvSpPr>
        <p:spPr>
          <a:xfrm>
            <a:off x="7979033" y="2193393"/>
            <a:ext cx="3155110" cy="2021375"/>
          </a:xfrm>
          <a:prstGeom prst="ellipse">
            <a:avLst/>
          </a:prstGeom>
          <a:solidFill>
            <a:srgbClr val="FF0000"/>
          </a:solidFill>
          <a:ln>
            <a:solidFill>
              <a:srgbClr val="002060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anose="020B0506020104020203" pitchFamily="34" charset="0"/>
              </a:rPr>
              <a:t>Club Closed </a:t>
            </a:r>
          </a:p>
          <a:p>
            <a:pPr algn="ctr"/>
            <a:r>
              <a:rPr lang="en-GB" sz="2400" dirty="0">
                <a:latin typeface="Gill Sans MT Condensed" panose="020B0506020104020203" pitchFamily="34" charset="0"/>
              </a:rPr>
              <a:t>Open to </a:t>
            </a:r>
          </a:p>
          <a:p>
            <a:pPr algn="ctr"/>
            <a:r>
              <a:rPr lang="en-GB" sz="2400" dirty="0">
                <a:latin typeface="Gill Sans MT Condensed" panose="020B0506020104020203" pitchFamily="34" charset="0"/>
              </a:rPr>
              <a:t>all members 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3A6DC35-F52A-4C09-BD7A-C92BE8A1FCB2}"/>
              </a:ext>
            </a:extLst>
          </p:cNvPr>
          <p:cNvSpPr/>
          <p:nvPr/>
        </p:nvSpPr>
        <p:spPr>
          <a:xfrm>
            <a:off x="4106772" y="2324395"/>
            <a:ext cx="3063549" cy="1950759"/>
          </a:xfrm>
          <a:prstGeom prst="ellipse">
            <a:avLst/>
          </a:prstGeom>
          <a:solidFill>
            <a:srgbClr val="FF0000"/>
          </a:solidFill>
          <a:ln>
            <a:solidFill>
              <a:srgbClr val="002060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anose="020B0506020104020203" pitchFamily="34" charset="0"/>
              </a:rPr>
              <a:t>Nolan-Downing</a:t>
            </a:r>
          </a:p>
          <a:p>
            <a:pPr algn="ctr"/>
            <a:r>
              <a:rPr lang="en-GB" sz="2400" dirty="0">
                <a:latin typeface="Gill Sans MT Condensed" panose="020B0506020104020203" pitchFamily="34" charset="0"/>
              </a:rPr>
              <a:t>Open to </a:t>
            </a:r>
          </a:p>
          <a:p>
            <a:pPr algn="ctr"/>
            <a:r>
              <a:rPr lang="en-GB" sz="2400" dirty="0">
                <a:latin typeface="Gill Sans MT Condensed" panose="020B0506020104020203" pitchFamily="34" charset="0"/>
              </a:rPr>
              <a:t>Non-Team Players 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19741B58-36DF-4C3B-87E5-AE0F8752D3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39712" y="4249716"/>
            <a:ext cx="3220663" cy="1950759"/>
          </a:xfrm>
          <a:prstGeom prst="ellipse">
            <a:avLst/>
          </a:prstGeom>
          <a:solidFill>
            <a:srgbClr val="FF0000"/>
          </a:solidFill>
          <a:ln>
            <a:solidFill>
              <a:srgbClr val="002060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anose="020B0506020104020203" pitchFamily="34" charset="0"/>
              </a:rPr>
              <a:t>Racket Ball  </a:t>
            </a:r>
          </a:p>
          <a:p>
            <a:pPr algn="ctr"/>
            <a:r>
              <a:rPr lang="en-GB" sz="2400" dirty="0">
                <a:latin typeface="Gill Sans MT Condensed" panose="020B0506020104020203" pitchFamily="34" charset="0"/>
              </a:rPr>
              <a:t>Open to </a:t>
            </a:r>
          </a:p>
          <a:p>
            <a:pPr algn="ctr"/>
            <a:r>
              <a:rPr lang="en-GB" sz="2400" dirty="0">
                <a:latin typeface="Gill Sans MT Condensed" panose="020B0506020104020203" pitchFamily="34" charset="0"/>
              </a:rPr>
              <a:t>all members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C4893074-BD7F-4AFC-A987-4F19FCC1AE3D}"/>
              </a:ext>
            </a:extLst>
          </p:cNvPr>
          <p:cNvSpPr/>
          <p:nvPr/>
        </p:nvSpPr>
        <p:spPr>
          <a:xfrm>
            <a:off x="9653954" y="4349073"/>
            <a:ext cx="2320312" cy="1880902"/>
          </a:xfrm>
          <a:prstGeom prst="roundRect">
            <a:avLst>
              <a:gd name="adj" fmla="val 6358"/>
            </a:avLst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>
                <a:latin typeface="Gill Sans MT Condensed" panose="020B0506020104020203" pitchFamily="34" charset="0"/>
              </a:rPr>
              <a:t>To enter, simply write your name in the chosen category  on any of the posters or text Pete (details below)</a:t>
            </a:r>
          </a:p>
        </p:txBody>
      </p:sp>
    </p:spTree>
    <p:extLst>
      <p:ext uri="{BB962C8B-B14F-4D97-AF65-F5344CB8AC3E}">
        <p14:creationId xmlns:p14="http://schemas.microsoft.com/office/powerpoint/2010/main" val="914052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</TotalTime>
  <Words>129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Shrewsbury Squash and Racket Ball Club Closed Club Championships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freya baldwin</dc:creator>
  <cp:lastModifiedBy>Peter Morgans</cp:lastModifiedBy>
  <cp:revision>13</cp:revision>
  <dcterms:created xsi:type="dcterms:W3CDTF">2020-03-02T16:15:40Z</dcterms:created>
  <dcterms:modified xsi:type="dcterms:W3CDTF">2020-03-06T21:11:10Z</dcterms:modified>
</cp:coreProperties>
</file>