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>
        <p:scale>
          <a:sx n="55" d="100"/>
          <a:sy n="55" d="100"/>
        </p:scale>
        <p:origin x="45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4C98-E883-4B59-9BDF-E76CF2817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AC4A6-FBBB-48DB-B77D-F905143E8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398" indent="0" algn="ctr">
              <a:buNone/>
              <a:defRPr sz="1800"/>
            </a:lvl3pPr>
            <a:lvl4pPr marL="1371598" indent="0" algn="ctr">
              <a:buNone/>
              <a:defRPr sz="1600"/>
            </a:lvl4pPr>
            <a:lvl5pPr marL="1828796" indent="0" algn="ctr">
              <a:buNone/>
              <a:defRPr sz="1600"/>
            </a:lvl5pPr>
            <a:lvl6pPr marL="2285996" indent="0" algn="ctr">
              <a:buNone/>
              <a:defRPr sz="1600"/>
            </a:lvl6pPr>
            <a:lvl7pPr marL="2743194" indent="0" algn="ctr">
              <a:buNone/>
              <a:defRPr sz="1600"/>
            </a:lvl7pPr>
            <a:lvl8pPr marL="3200394" indent="0" algn="ctr">
              <a:buNone/>
              <a:defRPr sz="1600"/>
            </a:lvl8pPr>
            <a:lvl9pPr marL="365759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555FA-4393-4ED7-BD83-B25E7136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0F3B-0D65-409D-B661-4F9FD767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4F5BB-4A26-4EB0-ADA6-140646EB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61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56039-850B-4C26-A09F-F05AA78E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24224-0052-40AF-9949-94B96E731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F105E-D32A-4441-8D1E-F380D822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5E13D-B915-4B74-B567-64E183C6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7D6F9-DFB0-458C-91D8-FEE0DF7B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5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277E07-47F4-4F42-AF0D-F5ABC7BE7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743B4-1F8A-4999-A9C8-7C2D2998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F953B-42C6-4652-87AF-8D9DA314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C764F-AC3A-4E1A-95AB-D297DCBA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3DE1E-A4E3-4022-8FCB-2CF4888E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8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66AC8-29DD-4CA7-80FE-45E22C759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9C223-B558-4D8B-961A-CBEDD7DFC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11071-FCFD-4B8C-8935-B1085837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E857-11D9-4063-AE78-7FDAEC5E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B3AB8-CC47-4CD7-98CE-6BF6069C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70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6209-DA2F-4A57-A82C-643F7F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FE320-96AC-4A1F-B82A-73A84C146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23727-DED3-433E-8DA0-62E587A2C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923E-38BA-4F8C-B5DA-129EAEEB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21F3F-F2FB-4488-867A-ABA034EED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21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21FA-87EE-4392-8BBE-276F8510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99A66-A4F7-407C-ADC3-2225A682F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F3A1A-6DE8-4568-974C-8C8050FF1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29D6E-9699-4FE1-B342-CE98987EB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F35C1-1886-4E6E-8990-4C4B0B37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BD4D4-E4B9-48A0-9711-FD03F428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72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5524-C6DC-4A6B-9A9D-55292F5D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680A1-FDBC-4475-8DB7-81DC51157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6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4" indent="0">
              <a:buNone/>
              <a:defRPr sz="1600" b="1"/>
            </a:lvl7pPr>
            <a:lvl8pPr marL="3200394" indent="0">
              <a:buNone/>
              <a:defRPr sz="1600" b="1"/>
            </a:lvl8pPr>
            <a:lvl9pPr marL="365759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5BA4E-514E-4342-9F5C-F6132C396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59374B-891A-4A31-A57A-6C34A68E8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6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4" indent="0">
              <a:buNone/>
              <a:defRPr sz="1600" b="1"/>
            </a:lvl7pPr>
            <a:lvl8pPr marL="3200394" indent="0">
              <a:buNone/>
              <a:defRPr sz="1600" b="1"/>
            </a:lvl8pPr>
            <a:lvl9pPr marL="365759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63D27-EE80-425B-976B-DF4B19E92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CD77D-4CCE-40C0-96E4-E6B43CFC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4E511-3404-43BA-8790-BA54F793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60FA7F-84A0-4C1F-A78D-E8C5831E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07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1CB1C-DD14-4FA0-96F2-6CD2168F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77027-12CA-4093-9E3F-75F2E766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DEFF7-6822-4511-9FFE-B7D21747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99B81-C0DB-4685-8A88-46334537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04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4D77C-E33E-4DA5-8096-309DCD01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23C30-8580-4D4A-88BA-86D184E2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51674-2202-48E9-9C93-3C4183492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02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FF4F9-EA64-4797-8DC3-79C02B6D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0C2B4-D994-4760-B2DE-1B41087B1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49BDD-20A8-4F1A-BC86-3F9BD8A96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6" indent="0">
              <a:buNone/>
              <a:defRPr sz="1000"/>
            </a:lvl5pPr>
            <a:lvl6pPr marL="2285996" indent="0">
              <a:buNone/>
              <a:defRPr sz="1000"/>
            </a:lvl6pPr>
            <a:lvl7pPr marL="2743194" indent="0">
              <a:buNone/>
              <a:defRPr sz="1000"/>
            </a:lvl7pPr>
            <a:lvl8pPr marL="3200394" indent="0">
              <a:buNone/>
              <a:defRPr sz="1000"/>
            </a:lvl8pPr>
            <a:lvl9pPr marL="365759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A93CD-BF2B-4497-9A9A-20CEFAFE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C9C90-3D6C-4452-91C4-827CE29D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3E8CC-0DE9-4F40-833F-EC0DC535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6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A1690-EDD5-4E7B-8C2C-4485FAD0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A2DCFA-0678-4986-9C0F-65ACEEFE6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398" indent="0">
              <a:buNone/>
              <a:defRPr sz="2400"/>
            </a:lvl3pPr>
            <a:lvl4pPr marL="1371598" indent="0">
              <a:buNone/>
              <a:defRPr sz="2000"/>
            </a:lvl4pPr>
            <a:lvl5pPr marL="1828796" indent="0">
              <a:buNone/>
              <a:defRPr sz="2000"/>
            </a:lvl5pPr>
            <a:lvl6pPr marL="2285996" indent="0">
              <a:buNone/>
              <a:defRPr sz="2000"/>
            </a:lvl6pPr>
            <a:lvl7pPr marL="2743194" indent="0">
              <a:buNone/>
              <a:defRPr sz="2000"/>
            </a:lvl7pPr>
            <a:lvl8pPr marL="3200394" indent="0">
              <a:buNone/>
              <a:defRPr sz="2000"/>
            </a:lvl8pPr>
            <a:lvl9pPr marL="3657592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6F1C3-3D68-49F7-8C68-9A4E9DFA4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6" indent="0">
              <a:buNone/>
              <a:defRPr sz="1000"/>
            </a:lvl5pPr>
            <a:lvl6pPr marL="2285996" indent="0">
              <a:buNone/>
              <a:defRPr sz="1000"/>
            </a:lvl6pPr>
            <a:lvl7pPr marL="2743194" indent="0">
              <a:buNone/>
              <a:defRPr sz="1000"/>
            </a:lvl7pPr>
            <a:lvl8pPr marL="3200394" indent="0">
              <a:buNone/>
              <a:defRPr sz="1000"/>
            </a:lvl8pPr>
            <a:lvl9pPr marL="365759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D675E-9C29-41B4-862F-745C27403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EDCAF-CEE6-4C54-BB81-987AA833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7E21F-4335-452B-A737-E84E7C87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64806-1BCF-40F5-B7B4-09054AE8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318C0-63B4-4B65-80D7-D118FD3CA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6331A-E004-45F7-B20C-0CC72D963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4116B-AD93-4CE0-A771-EABC70D05008}" type="datetimeFigureOut">
              <a:rPr lang="en-GB" smtClean="0"/>
              <a:t>06/03/2020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1A76-C2D8-4374-AF83-F4EFB8861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84C9B-751D-462D-A2B0-DC0C9796B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8703-9406-497C-B717-CD60F88479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03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8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8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6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6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4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3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2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2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D8AA5DF-0420-42FC-9C1C-E984225312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" r="-1" b="15930"/>
          <a:stretch/>
        </p:blipFill>
        <p:spPr>
          <a:xfrm>
            <a:off x="-2" y="0"/>
            <a:ext cx="12192000" cy="685800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61B4617-D9AB-4C80-9733-37FD97F30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892" y="32039"/>
            <a:ext cx="10041567" cy="2161354"/>
          </a:xfrm>
        </p:spPr>
        <p:txBody>
          <a:bodyPr>
            <a:normAutofit/>
          </a:bodyPr>
          <a:lstStyle/>
          <a:p>
            <a:pPr algn="r"/>
            <a:r>
              <a:rPr lang="en-G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Shrewsbury Squash and Racket Ball Club</a:t>
            </a:r>
            <a:br>
              <a:rPr lang="en-G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</a:br>
            <a:r>
              <a:rPr lang="en-GB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Closed Club Championships 2020</a:t>
            </a:r>
            <a:endParaRPr lang="en-GB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804F7E-CD25-4E57-BE03-79ACCB71E0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0" y="368944"/>
            <a:ext cx="1617110" cy="16348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EA0A92-7983-4077-82B6-406B032F05E2}"/>
              </a:ext>
            </a:extLst>
          </p:cNvPr>
          <p:cNvSpPr txBox="1"/>
          <p:nvPr/>
        </p:nvSpPr>
        <p:spPr>
          <a:xfrm>
            <a:off x="1" y="6334780"/>
            <a:ext cx="12191998" cy="523220"/>
          </a:xfrm>
          <a:prstGeom prst="rect">
            <a:avLst/>
          </a:prstGeom>
          <a:solidFill>
            <a:srgbClr val="002060">
              <a:alpha val="3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If you have any questions or need any more info, please contact Pete Morgans on 07734882066</a:t>
            </a:r>
          </a:p>
        </p:txBody>
      </p: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99195A7B-548A-4890-AF46-8D2763A20BB7}"/>
              </a:ext>
            </a:extLst>
          </p:cNvPr>
          <p:cNvSpPr/>
          <p:nvPr/>
        </p:nvSpPr>
        <p:spPr>
          <a:xfrm>
            <a:off x="158148" y="2417745"/>
            <a:ext cx="6592528" cy="3823685"/>
          </a:xfrm>
          <a:prstGeom prst="snip1Rect">
            <a:avLst>
              <a:gd name="adj" fmla="val 46044"/>
            </a:avLst>
          </a:prstGeom>
          <a:solidFill>
            <a:srgbClr val="002060">
              <a:alpha val="50000"/>
            </a:srgbClr>
          </a:solidFill>
          <a:ln w="22225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The 2020 Club Championship </a:t>
            </a:r>
          </a:p>
          <a:p>
            <a:r>
              <a:rPr lang="en-GB" sz="32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entries are now open. </a:t>
            </a:r>
          </a:p>
          <a:p>
            <a:endParaRPr lang="en-GB" sz="32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You have until </a:t>
            </a:r>
            <a:r>
              <a:rPr lang="en-GB" sz="2400" u="sng" dirty="0">
                <a:solidFill>
                  <a:srgbClr val="FFFF00"/>
                </a:solidFill>
                <a:latin typeface="Gill Sans MT Condensed" panose="020B0506020104020203" pitchFamily="34" charset="0"/>
              </a:rPr>
              <a:t>15/03/20</a:t>
            </a:r>
            <a:r>
              <a:rPr lang="en-GB" sz="24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 to get your entry </a:t>
            </a:r>
          </a:p>
          <a:p>
            <a:r>
              <a:rPr lang="en-GB" sz="24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in, the draws and full details for all three categories will be posted by </a:t>
            </a:r>
            <a:r>
              <a:rPr lang="en-GB" sz="2400" u="sng" dirty="0">
                <a:solidFill>
                  <a:srgbClr val="FFFF00"/>
                </a:solidFill>
                <a:latin typeface="Gill Sans MT Condensed" panose="020B0506020104020203" pitchFamily="34" charset="0"/>
              </a:rPr>
              <a:t>16/03/20</a:t>
            </a:r>
            <a:r>
              <a:rPr lang="en-GB" sz="24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. You will then have a two week window to play the each preliminary round with the finals being played W/c </a:t>
            </a:r>
            <a:r>
              <a:rPr lang="en-GB" sz="2400" dirty="0">
                <a:solidFill>
                  <a:srgbClr val="FFFF00"/>
                </a:solidFill>
                <a:latin typeface="Gill Sans MT Condensed" panose="020B0506020104020203" pitchFamily="34" charset="0"/>
              </a:rPr>
              <a:t>25/05/20</a:t>
            </a:r>
            <a:r>
              <a:rPr lang="en-GB" sz="24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 exact day TBC.</a:t>
            </a:r>
          </a:p>
          <a:p>
            <a:endParaRPr lang="en-GB" sz="28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  <a:p>
            <a:endParaRPr lang="en-GB" sz="2400" b="1" u="sng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6CA153-6FA2-402F-BEAA-7F8BA21B935E}"/>
              </a:ext>
            </a:extLst>
          </p:cNvPr>
          <p:cNvSpPr/>
          <p:nvPr/>
        </p:nvSpPr>
        <p:spPr>
          <a:xfrm>
            <a:off x="7979033" y="2193393"/>
            <a:ext cx="3155110" cy="2021375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Club Closed </a:t>
            </a:r>
          </a:p>
          <a:p>
            <a:pPr algn="ctr"/>
            <a:r>
              <a:rPr lang="en-GB" sz="2400" dirty="0">
                <a:latin typeface="Gill Sans MT Condensed" panose="020B0506020104020203" pitchFamily="34" charset="0"/>
              </a:rPr>
              <a:t>Open to </a:t>
            </a:r>
          </a:p>
          <a:p>
            <a:pPr algn="ctr"/>
            <a:r>
              <a:rPr lang="en-GB" sz="2400" dirty="0">
                <a:latin typeface="Gill Sans MT Condensed" panose="020B0506020104020203" pitchFamily="34" charset="0"/>
              </a:rPr>
              <a:t>all members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3A6DC35-F52A-4C09-BD7A-C92BE8A1FCB2}"/>
              </a:ext>
            </a:extLst>
          </p:cNvPr>
          <p:cNvSpPr/>
          <p:nvPr/>
        </p:nvSpPr>
        <p:spPr>
          <a:xfrm>
            <a:off x="4106772" y="2324395"/>
            <a:ext cx="3063549" cy="1950759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Nolan-Downing</a:t>
            </a:r>
          </a:p>
          <a:p>
            <a:pPr algn="ctr"/>
            <a:r>
              <a:rPr lang="en-GB" sz="2400" dirty="0">
                <a:latin typeface="Gill Sans MT Condensed" panose="020B0506020104020203" pitchFamily="34" charset="0"/>
              </a:rPr>
              <a:t>Open to </a:t>
            </a:r>
          </a:p>
          <a:p>
            <a:pPr algn="ctr"/>
            <a:r>
              <a:rPr lang="en-GB" sz="2400" dirty="0">
                <a:latin typeface="Gill Sans MT Condensed" panose="020B0506020104020203" pitchFamily="34" charset="0"/>
              </a:rPr>
              <a:t>Non-Team Players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9741B58-36DF-4C3B-87E5-AE0F8752D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39712" y="4249716"/>
            <a:ext cx="3220663" cy="1950759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Racket Ball  </a:t>
            </a:r>
          </a:p>
          <a:p>
            <a:pPr algn="ctr"/>
            <a:r>
              <a:rPr lang="en-GB" sz="2400" dirty="0">
                <a:latin typeface="Gill Sans MT Condensed" panose="020B0506020104020203" pitchFamily="34" charset="0"/>
              </a:rPr>
              <a:t>Open to </a:t>
            </a:r>
          </a:p>
          <a:p>
            <a:pPr algn="ctr"/>
            <a:r>
              <a:rPr lang="en-GB" sz="2400" dirty="0">
                <a:latin typeface="Gill Sans MT Condensed" panose="020B0506020104020203" pitchFamily="34" charset="0"/>
              </a:rPr>
              <a:t>all members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4893074-BD7F-4AFC-A987-4F19FCC1AE3D}"/>
              </a:ext>
            </a:extLst>
          </p:cNvPr>
          <p:cNvSpPr/>
          <p:nvPr/>
        </p:nvSpPr>
        <p:spPr>
          <a:xfrm>
            <a:off x="9653954" y="4349073"/>
            <a:ext cx="2320312" cy="1880902"/>
          </a:xfrm>
          <a:prstGeom prst="roundRect">
            <a:avLst>
              <a:gd name="adj" fmla="val 6358"/>
            </a:avLst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Gill Sans MT Condensed" panose="020B0506020104020203" pitchFamily="34" charset="0"/>
              </a:rPr>
              <a:t>To enter, simply write your name in the chosen category  on any of the posters or text Pete (details below)</a:t>
            </a:r>
          </a:p>
        </p:txBody>
      </p:sp>
    </p:spTree>
    <p:extLst>
      <p:ext uri="{BB962C8B-B14F-4D97-AF65-F5344CB8AC3E}">
        <p14:creationId xmlns:p14="http://schemas.microsoft.com/office/powerpoint/2010/main" val="91405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129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Shrewsbury Squash and Racket Ball Club Closed Club Championships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freya baldwin</dc:creator>
  <cp:lastModifiedBy>Peter Morgans</cp:lastModifiedBy>
  <cp:revision>13</cp:revision>
  <dcterms:created xsi:type="dcterms:W3CDTF">2020-03-02T16:15:40Z</dcterms:created>
  <dcterms:modified xsi:type="dcterms:W3CDTF">2020-03-06T21:11:10Z</dcterms:modified>
</cp:coreProperties>
</file>